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9144000" cy="6858000" type="screen4x3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9679A-7528-41EA-B84F-DB3F96383441}" type="datetimeFigureOut">
              <a:rPr lang="en-CA"/>
              <a:pPr>
                <a:defRPr/>
              </a:pPr>
              <a:t>09/07/2013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45790-6913-4405-AAD9-3BA433AE829E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F8698-9A44-4901-A16D-AEED0585CB79}" type="datetimeFigureOut">
              <a:rPr lang="en-CA"/>
              <a:pPr>
                <a:defRPr/>
              </a:pPr>
              <a:t>09/07/2013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7C443-B964-4806-8DF9-C89AFDD2F5FE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4694-42D5-4D8D-BEF9-E040D6A7E34F}" type="datetimeFigureOut">
              <a:rPr lang="en-CA"/>
              <a:pPr>
                <a:defRPr/>
              </a:pPr>
              <a:t>09/07/2013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6A79F-208B-440E-BC36-DFF42BD4AC29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3EA20-DEB0-4197-90A3-7A15AF42B204}" type="datetimeFigureOut">
              <a:rPr lang="en-CA"/>
              <a:pPr>
                <a:defRPr/>
              </a:pPr>
              <a:t>09/07/2013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FC515-1554-4A07-8056-892743B70DBB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9B6F-8686-4CE5-A350-76D58C4B9F68}" type="datetimeFigureOut">
              <a:rPr lang="en-CA"/>
              <a:pPr>
                <a:defRPr/>
              </a:pPr>
              <a:t>09/07/2013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97BDD-D46B-4224-B490-0E58C1EB7F98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658AC-0F73-43FD-81E1-513291BF50BC}" type="datetimeFigureOut">
              <a:rPr lang="en-CA"/>
              <a:pPr>
                <a:defRPr/>
              </a:pPr>
              <a:t>09/07/2013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C2A08-40B0-4B98-9A1D-C7A154C085D3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14B4C-3C13-4DEA-B86B-A154E5BA6B39}" type="datetimeFigureOut">
              <a:rPr lang="en-CA"/>
              <a:pPr>
                <a:defRPr/>
              </a:pPr>
              <a:t>09/07/2013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46A8C-9C29-4BCE-87B7-D499AF3E31FE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82C87-CDEC-48D5-9FE4-BB76F04A7381}" type="datetimeFigureOut">
              <a:rPr lang="en-CA"/>
              <a:pPr>
                <a:defRPr/>
              </a:pPr>
              <a:t>09/07/2013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EC520-C3D1-478F-89F4-0B9C9DE74FF3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97E8A-4B33-4BCA-AC77-9B57FF9FBCFB}" type="datetimeFigureOut">
              <a:rPr lang="en-CA"/>
              <a:pPr>
                <a:defRPr/>
              </a:pPr>
              <a:t>09/07/2013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1F3E0-E2A3-4686-B502-B7F232272231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15568-33A0-4FBD-9650-65944B613FEC}" type="datetimeFigureOut">
              <a:rPr lang="en-CA"/>
              <a:pPr>
                <a:defRPr/>
              </a:pPr>
              <a:t>09/07/2013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11139-5A43-4BB4-89EC-7D9647A50B78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BC8E6-95F7-430C-ADFF-4BC72C19186C}" type="datetimeFigureOut">
              <a:rPr lang="en-CA"/>
              <a:pPr>
                <a:defRPr/>
              </a:pPr>
              <a:t>09/07/2013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BD54D-5938-44B6-9AE9-34B9E3ED1A29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47CC9A-DD99-40FC-848B-46F222BD7833}" type="datetimeFigureOut">
              <a:rPr lang="en-CA"/>
              <a:pPr>
                <a:defRPr/>
              </a:pPr>
              <a:t>09/07/2013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957442-4DBD-4C0B-96C8-87BF727E1898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mtClean="0"/>
              <a:t>La Fête des Voisins 2013</a:t>
            </a:r>
            <a:br>
              <a:rPr lang="en-CA" smtClean="0"/>
            </a:br>
            <a:r>
              <a:rPr lang="en-CA" sz="2800" smtClean="0"/>
              <a:t>Volume 3</a:t>
            </a:r>
            <a:endParaRPr lang="en-CA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/>
              <a:t>Photos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/>
              <a:t>Michel </a:t>
            </a:r>
            <a:r>
              <a:rPr lang="en-CA" dirty="0" err="1" smtClean="0"/>
              <a:t>Carra</a:t>
            </a:r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IMG_3235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IMG_3236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IMG_3237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IMG_3238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IMG_3239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IMG_3240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IMG_3241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IMG_3242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IMG_3243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IMG_3244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IMG_3227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IMG_3245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IMG_3246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IMG_3247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IMG_3248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IMG_3249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IMG_3250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IMG_3251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IMG_3252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IMG_3253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IMG_3254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IMG_3228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IMG_3255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IMG_3256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IMG_3257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 descr="IMG_3258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IMG_3259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IMG_3260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IMG_3261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 descr="IMG_3262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 descr="IMG_3263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 descr="IMG_3264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IMG_3229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 descr="IMG_3265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 descr="IMG_3266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 descr="IMG_3267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 descr="IMG_3268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 descr="IMG_3269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 descr="IMG_3270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 descr="IMG_3271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 descr="IMG_3272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 descr="IMG_3273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 descr="IMG_3274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IMG_3230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 descr="IMG_3275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 descr="IMG_3276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 descr="IMG_3277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 descr="IMG_3278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 descr="IMG_3279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 descr="IMG_3280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IMG_3231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IMG_3232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IMG_3233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IMG_3234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</Words>
  <Application>Microsoft Office PowerPoint</Application>
  <PresentationFormat>Affichage à l'écran (4:3)</PresentationFormat>
  <Paragraphs>3</Paragraphs>
  <Slides>55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55</vt:i4>
      </vt:variant>
    </vt:vector>
  </HeadingPairs>
  <TitlesOfParts>
    <vt:vector size="58" baseType="lpstr">
      <vt:lpstr>Calibri</vt:lpstr>
      <vt:lpstr>Arial</vt:lpstr>
      <vt:lpstr>Office Theme</vt:lpstr>
      <vt:lpstr>La Fête des Voisins 2013 Volume 3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Fête des Voisins 2013 Volume 3</dc:title>
  <dc:creator>Carra</dc:creator>
  <cp:lastModifiedBy>Pierre</cp:lastModifiedBy>
  <cp:revision>1</cp:revision>
  <dcterms:created xsi:type="dcterms:W3CDTF">2013-07-09T18:03:43Z</dcterms:created>
  <dcterms:modified xsi:type="dcterms:W3CDTF">2013-07-09T20:50:44Z</dcterms:modified>
</cp:coreProperties>
</file>