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7" r:id="rId57"/>
    <p:sldId id="318" r:id="rId58"/>
    <p:sldId id="319" r:id="rId59"/>
    <p:sldId id="320" r:id="rId60"/>
    <p:sldId id="321" r:id="rId61"/>
    <p:sldId id="322" r:id="rId62"/>
    <p:sldId id="323" r:id="rId63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D664D-0451-4DAD-A70B-4DE196F4815E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DDF1A-E4C7-4C98-81A0-F3CD45B998EE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AA04-6DE7-43E7-9488-D04A3ACCC9B1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5E86F-8A1C-445A-A5E6-CA535C50CBD5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180DE-D807-4072-B60D-5C25B4B335BB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56A62-53DB-4438-BBD7-A76F184BC5CD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4F3DA-A338-432C-B62D-0B64D0E76228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F514-6EDF-4D37-832E-C4B61AE37446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0AFBF-99D7-4BBC-8AE8-A354FDE97710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E0AB8-F520-4AF0-A417-916A248E4A74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9D8C-64B7-4D29-A5DE-BC8E748FB6B1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5123D-1F6B-4AF4-A15D-EFBEC24D7C39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52937-E614-453F-8593-8796E448D1F9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E609-E669-4C01-BB1A-5EFF1487E634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4A0BA-2242-45BA-AA11-0DBD883C952F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A9AE4-493C-410E-828E-0A692D7AD9ED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5C1F-1F90-4305-A15D-DAC3A8FA7971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9F49-015E-4760-9D35-ADE8C92E428B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04A35-D3AA-4D4D-946C-A7FA96DF816A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AE04-EF83-4F05-BFAC-DB8F30E740AA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11C8-26A9-4106-AF84-F2067E9A3C3C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0278-641D-4E66-A9D8-B060500198C3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3E0666-6B6E-4CA7-A911-2C9E35201B9F}" type="datetimeFigureOut">
              <a:rPr lang="en-CA"/>
              <a:pPr>
                <a:defRPr/>
              </a:pPr>
              <a:t>09/07/2013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9F9B94-C14D-47EB-ABA1-78B3F603C992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La Fête des Voisins 2013</a:t>
            </a:r>
            <a:br>
              <a:rPr lang="en-CA" smtClean="0"/>
            </a:br>
            <a:r>
              <a:rPr lang="en-CA" sz="2800" smtClean="0"/>
              <a:t>Volume2</a:t>
            </a:r>
            <a:endParaRPr lang="en-CA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mtClean="0"/>
              <a:t>Photos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mtClean="0"/>
              <a:t>Michel </a:t>
            </a:r>
            <a:r>
              <a:rPr lang="en-CA" dirty="0" err="1" smtClean="0"/>
              <a:t>Carra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IMG_557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IMG_557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IMG_557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IMG_557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IMG_557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IMG_557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IMG_560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IMG_560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IMG_560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IMG_560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IMG_556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IMG_560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IMG_560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IMG_560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IMG_560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IMG_560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IMG_561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IMG_561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IMG_561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IMG_561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IMG_561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IMG_556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IMG_561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IMG_561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IMG_561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IMG_561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IMG_561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IMG_562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IMG_562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IMG_562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IMG_562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IMG_562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IMG_556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IMG_562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 descr="IMG_562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IMG_562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IMG_562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IMG_563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IMG_563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IMG_563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IMG_563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IMG_563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IMG_563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IMG_556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 descr="IMG_563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 descr="IMG_563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 descr="IMG_564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 descr="IMG_564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 descr="IMG_564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 descr="IMG_564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 descr="IMG_564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 descr="IMG_564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 descr="IMG_564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 descr="IMG_564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IMG_556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IMG_564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 descr="IMG_565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 descr="IMG_565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IMG_556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IMG_556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IMG_557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</Words>
  <Application>Microsoft Office PowerPoint</Application>
  <PresentationFormat>Affichage à l'écran (4:3)</PresentationFormat>
  <Paragraphs>3</Paragraphs>
  <Slides>62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5" baseType="lpstr">
      <vt:lpstr>Calibri</vt:lpstr>
      <vt:lpstr>Arial</vt:lpstr>
      <vt:lpstr>Office Theme</vt:lpstr>
      <vt:lpstr>La Fête des Voisins 2013 Volume2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Fête des Voisins 2013 Volume2</dc:title>
  <dc:creator>Carra</dc:creator>
  <cp:lastModifiedBy>Pierre</cp:lastModifiedBy>
  <cp:revision>2</cp:revision>
  <dcterms:created xsi:type="dcterms:W3CDTF">2013-07-09T17:50:46Z</dcterms:created>
  <dcterms:modified xsi:type="dcterms:W3CDTF">2013-07-09T20:43:08Z</dcterms:modified>
</cp:coreProperties>
</file>